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292" r:id="rId10"/>
    <p:sldId id="275" r:id="rId11"/>
    <p:sldId id="294" r:id="rId12"/>
    <p:sldId id="295" r:id="rId13"/>
    <p:sldId id="29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A50F0499-B31B-4312-AC9A-2A0B25B94F1D}"/>
    <pc:docChg chg="delSld">
      <pc:chgData name="Adam Minor" userId="8ba41960-985e-40fa-965b-8aad8b24e054" providerId="ADAL" clId="{A50F0499-B31B-4312-AC9A-2A0B25B94F1D}" dt="2024-06-20T20:03:32.357" v="0" actId="47"/>
      <pc:docMkLst>
        <pc:docMk/>
      </pc:docMkLst>
      <pc:sldChg chg="del">
        <pc:chgData name="Adam Minor" userId="8ba41960-985e-40fa-965b-8aad8b24e054" providerId="ADAL" clId="{A50F0499-B31B-4312-AC9A-2A0B25B94F1D}" dt="2024-06-20T20:03:32.357" v="0" actId="47"/>
        <pc:sldMkLst>
          <pc:docMk/>
          <pc:sldMk cId="428590821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BE016775-CACC-52F6-7F28-D9EBCDEB6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8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DD7CDEB3-4736-94B5-B39F-22514907A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17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per&#10;&#10;Description automatically generated">
            <a:extLst>
              <a:ext uri="{FF2B5EF4-FFF2-40B4-BE49-F238E27FC236}">
                <a16:creationId xmlns:a16="http://schemas.microsoft.com/office/drawing/2014/main" id="{78831101-14DA-3A1E-B9A6-AFC8A9172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13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6DAED5C6-60A9-F286-C9A1-91BBF8759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201FE903-F2D8-DB34-6180-F412B46C0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67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98DD949F-4A2A-220D-C46D-8C5AE7D78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4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3A0180DC-32F0-6B3A-EA3D-F380F28CE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0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26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0BB9C3-DF49-6708-0F5A-5F096996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27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A85CB2-6CAA-1A87-6E1E-5196C4313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6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02D06-3CA9-F6EC-9216-6E974DC0B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80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19</Words>
  <Application>Microsoft Office PowerPoint</Application>
  <PresentationFormat>Widescreen</PresentationFormat>
  <Paragraphs>1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2024-06-20T20:03:37Z</dcterms:modified>
</cp:coreProperties>
</file>